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51" r:id="rId4"/>
    <p:sldId id="354" r:id="rId5"/>
    <p:sldId id="362" r:id="rId6"/>
    <p:sldId id="363" r:id="rId7"/>
    <p:sldId id="364" r:id="rId8"/>
    <p:sldId id="365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77403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Change Expressed as a Percent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2647950"/>
            <a:ext cx="2852451" cy="674521"/>
          </a:xfrm>
        </p:spPr>
        <p:txBody>
          <a:bodyPr>
            <a:normAutofit fontScale="92500"/>
          </a:bodyPr>
          <a:lstStyle/>
          <a:p>
            <a:r>
              <a:rPr lang="en-US" dirty="0"/>
              <a:t>Unit 2 Lesson 10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403860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Show the change expressed in terms of percentage</a:t>
            </a:r>
            <a:br>
              <a:rPr lang="en-US" sz="2400" dirty="0"/>
            </a:br>
            <a:r>
              <a:rPr lang="en-US" sz="2400" dirty="0"/>
              <a:t>and find percent error in measurements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Percent Change</a:t>
            </a:r>
          </a:p>
          <a:p>
            <a:r>
              <a:rPr lang="en-US" sz="2400" dirty="0"/>
              <a:t>Percent Increase, Percent Decrease</a:t>
            </a:r>
          </a:p>
          <a:p>
            <a:r>
              <a:rPr lang="en-US" sz="2400" dirty="0"/>
              <a:t>Percent Error</a:t>
            </a:r>
          </a:p>
          <a:p>
            <a:r>
              <a:rPr lang="en-US" sz="2400" dirty="0"/>
              <a:t>Minimum and Maximum Dimensions 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651" y="285750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Percent Change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It is the ratio of the amount of change to the original amount expressed as a percentage.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Mathematically, it is represented as: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r>
              <a:rPr lang="en-US" sz="2000" b="1" u="sng" dirty="0">
                <a:solidFill>
                  <a:srgbClr val="0070C0"/>
                </a:solidFill>
              </a:rPr>
              <a:t>Percent Increase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If the percentage change is positive, there is a percent increase.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Percent Decrease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If the percentage change is negative, there is a percent decrease.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130137" y="2066893"/>
                <a:ext cx="4423063" cy="58105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Change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𝑵𝒆𝒘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𝑶𝒓𝒊𝒈𝒊𝒏𝒂𝒍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𝑶𝒓𝒊𝒈𝒊𝒏𝒂𝒍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0137" y="2066893"/>
                <a:ext cx="4423063" cy="581057"/>
              </a:xfrm>
              <a:prstGeom prst="rect">
                <a:avLst/>
              </a:prstGeom>
              <a:blipFill rotWithShape="1">
                <a:blip r:embed="rId2"/>
                <a:stretch>
                  <a:fillRect l="-1377" b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1524000" y="213725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</p:spTree>
    <p:extLst>
      <p:ext uri="{BB962C8B-B14F-4D97-AF65-F5344CB8AC3E}">
        <p14:creationId xmlns:p14="http://schemas.microsoft.com/office/powerpoint/2010/main" val="898014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417" y="285411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1: The price of a watch changed from 45$ to 50$ in one year. What is the percent change in the price of the watch? Also tell whether there is percent increase or decrease?  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39" name="Right Arrow 38"/>
          <p:cNvSpPr/>
          <p:nvPr/>
        </p:nvSpPr>
        <p:spPr>
          <a:xfrm>
            <a:off x="1394539" y="1601754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/>
          <p:cNvSpPr/>
          <p:nvPr/>
        </p:nvSpPr>
        <p:spPr>
          <a:xfrm>
            <a:off x="1638513" y="2363676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Arrow 42"/>
          <p:cNvSpPr/>
          <p:nvPr/>
        </p:nvSpPr>
        <p:spPr>
          <a:xfrm>
            <a:off x="1823894" y="3068921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057400" y="1496115"/>
                <a:ext cx="4495800" cy="58105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Change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𝑵𝒆𝒘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𝑶𝒓𝒊𝒈𝒊𝒏𝒂𝒍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𝑶𝒓𝒊𝒈𝒊𝒏𝒂𝒍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1496115"/>
                <a:ext cx="4495800" cy="581057"/>
              </a:xfrm>
              <a:prstGeom prst="rect">
                <a:avLst/>
              </a:prstGeom>
              <a:blipFill rotWithShape="1">
                <a:blip r:embed="rId3"/>
                <a:stretch>
                  <a:fillRect l="-1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325860" y="2266950"/>
                <a:ext cx="3650791" cy="56323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Change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𝟓𝟎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$ 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$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$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5860" y="2266950"/>
                <a:ext cx="3650791" cy="563231"/>
              </a:xfrm>
              <a:prstGeom prst="rect">
                <a:avLst/>
              </a:prstGeom>
              <a:blipFill rotWithShape="1">
                <a:blip r:embed="rId4"/>
                <a:stretch>
                  <a:fillRect l="-1839" b="-54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491805" y="2972195"/>
                <a:ext cx="3223196" cy="563231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Change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$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1805" y="2972195"/>
                <a:ext cx="3223196" cy="563231"/>
              </a:xfrm>
              <a:prstGeom prst="rect">
                <a:avLst/>
              </a:prstGeom>
              <a:blipFill rotWithShape="1">
                <a:blip r:embed="rId5"/>
                <a:stretch>
                  <a:fillRect l="-2079"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456267" y="3667744"/>
                <a:ext cx="3356967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Change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%&gt;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6267" y="3667744"/>
                <a:ext cx="3356967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1808" t="-5970" b="-2537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Arrow 18"/>
          <p:cNvSpPr/>
          <p:nvPr/>
        </p:nvSpPr>
        <p:spPr>
          <a:xfrm>
            <a:off x="1819621" y="3704944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2456267" y="4227122"/>
            <a:ext cx="487949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130724" y="4218824"/>
            <a:ext cx="1974676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Percent Increase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</p:spTree>
    <p:extLst>
      <p:ext uri="{BB962C8B-B14F-4D97-AF65-F5344CB8AC3E}">
        <p14:creationId xmlns:p14="http://schemas.microsoft.com/office/powerpoint/2010/main" val="128387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211"/>
            <a:ext cx="8829268" cy="4259785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u="sng" dirty="0">
                <a:solidFill>
                  <a:srgbClr val="0070C0"/>
                </a:solidFill>
              </a:rPr>
              <a:t>Percent Error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It is the ratio of the </a:t>
            </a:r>
            <a:r>
              <a:rPr lang="en-US" sz="2200" b="1" dirty="0"/>
              <a:t>absolute</a:t>
            </a:r>
            <a:r>
              <a:rPr lang="en-US" sz="2200" dirty="0"/>
              <a:t> value of the difference between the estimated value and an actual/measured value compared to the actual value, represented as a percentage.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Mathematically, it is represented as: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br>
              <a:rPr lang="en-US" sz="2000" dirty="0"/>
            </a:b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209800" y="2952750"/>
                <a:ext cx="4724400" cy="54162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Error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𝑴𝒆𝒂𝒔𝒖𝒓𝒆𝒅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𝑨𝒄𝒕𝒖𝒂𝒍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|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𝑨𝒄𝒕𝒖𝒂𝒍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2952750"/>
                <a:ext cx="4724400" cy="541623"/>
              </a:xfrm>
              <a:prstGeom prst="rect">
                <a:avLst/>
              </a:prstGeom>
              <a:blipFill rotWithShape="1">
                <a:blip r:embed="rId2"/>
                <a:stretch>
                  <a:fillRect l="-1419" b="-7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1630497" y="3060706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</p:spTree>
    <p:extLst>
      <p:ext uri="{BB962C8B-B14F-4D97-AF65-F5344CB8AC3E}">
        <p14:creationId xmlns:p14="http://schemas.microsoft.com/office/powerpoint/2010/main" val="3949280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417" y="285411"/>
            <a:ext cx="8686800" cy="4648539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Problem 2: A decorator estimates that a rectangular rug is 5 ft. by 7 ft. The actual dimensions of the rug are 5 ft. by 8 ft. What is the percent error in the estimated area?   </a:t>
            </a: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832129" y="1212461"/>
                <a:ext cx="4724400" cy="54162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Error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𝑴𝒆𝒂𝒔𝒖𝒓𝒆𝒅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𝑨𝒄𝒕𝒖𝒂𝒍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|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𝑨𝒄𝒕𝒖𝒂𝒍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129" y="1212461"/>
                <a:ext cx="4724400" cy="541623"/>
              </a:xfrm>
              <a:prstGeom prst="rect">
                <a:avLst/>
              </a:prstGeom>
              <a:blipFill rotWithShape="1">
                <a:blip r:embed="rId3"/>
                <a:stretch>
                  <a:fillRect l="-1419" b="-7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ight Arrow 22"/>
          <p:cNvSpPr/>
          <p:nvPr/>
        </p:nvSpPr>
        <p:spPr>
          <a:xfrm>
            <a:off x="1252826" y="1320417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82521" y="1906484"/>
                <a:ext cx="390446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Measure Area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𝒔𝒒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𝒇𝒕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21" y="1906484"/>
                <a:ext cx="3904463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1560" t="-7692" r="-156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70902" y="2435690"/>
                <a:ext cx="3671455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Actual Area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𝒔𝒒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𝒇𝒕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902" y="2435690"/>
                <a:ext cx="3671455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1827" t="-7692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300855" y="2941733"/>
                <a:ext cx="3632647" cy="54162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Error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|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𝟒𝟎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 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|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𝟑𝟓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0855" y="2941733"/>
                <a:ext cx="3632647" cy="541623"/>
              </a:xfrm>
              <a:prstGeom prst="rect">
                <a:avLst/>
              </a:prstGeom>
              <a:blipFill rotWithShape="1">
                <a:blip r:embed="rId6"/>
                <a:stretch>
                  <a:fillRect l="-1678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1759529" y="303867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590800" y="3581020"/>
                <a:ext cx="3107643" cy="54162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Error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𝟑𝟓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3581020"/>
                <a:ext cx="3107643" cy="541623"/>
              </a:xfrm>
              <a:prstGeom prst="rect">
                <a:avLst/>
              </a:prstGeom>
              <a:blipFill rotWithShape="1">
                <a:blip r:embed="rId7"/>
                <a:stretch>
                  <a:fillRect l="-1961" b="-7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>
            <a:off x="2067268" y="3703938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2693841" y="4250025"/>
                <a:ext cx="2825130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Percent Error =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𝟐𝟔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%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3841" y="4250025"/>
                <a:ext cx="2825130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2151" t="-5882" b="-2352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Arrow 31"/>
          <p:cNvSpPr/>
          <p:nvPr/>
        </p:nvSpPr>
        <p:spPr>
          <a:xfrm>
            <a:off x="2162793" y="4280357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60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4434" y="340835"/>
                <a:ext cx="8829268" cy="4259785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Maximum and Minimum Dimensions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If we are given the greatest possible error in the dimensions, we can find the maximum and minimum dimensions of any object using the greatest possible error.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Mathematically,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r>
                  <a:rPr lang="en-US" sz="2000" dirty="0"/>
                  <a:t>If any measurement of the dimension is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dirty="0"/>
                  <a:t>, then the maximum and minimum is given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 </a:t>
                </a:r>
                <a:br>
                  <a:rPr lang="en-US" sz="2000" dirty="0"/>
                </a:b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4434" y="340835"/>
                <a:ext cx="8829268" cy="4259785"/>
              </a:xfrm>
              <a:blipFill rotWithShape="1">
                <a:blip r:embed="rId2"/>
                <a:stretch>
                  <a:fillRect l="-898" t="-7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1315252" y="2485452"/>
                <a:ext cx="6848822" cy="53546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Greatest Possible Error (GPE)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𝒖𝒏𝒊𝒕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𝒐𝒇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𝒎𝒆𝒂𝒔𝒖𝒓𝒆𝒎𝒆𝒏𝒕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5252" y="2485452"/>
                <a:ext cx="6848822" cy="535468"/>
              </a:xfrm>
              <a:prstGeom prst="rect">
                <a:avLst/>
              </a:prstGeom>
              <a:blipFill rotWithShape="1">
                <a:blip r:embed="rId3"/>
                <a:stretch>
                  <a:fillRect l="-980" b="-7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707834" y="2593671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  <p:sp>
        <p:nvSpPr>
          <p:cNvPr id="7" name="Right Arrow 6"/>
          <p:cNvSpPr/>
          <p:nvPr/>
        </p:nvSpPr>
        <p:spPr>
          <a:xfrm>
            <a:off x="1706012" y="3767263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286000" y="3736931"/>
                <a:ext cx="3733799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Maximum Dimension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𝑮𝑷𝑬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3736931"/>
                <a:ext cx="3733799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1634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286001" y="4267784"/>
                <a:ext cx="373379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Minimum Dimension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𝑮𝑷𝑬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1" y="4267784"/>
                <a:ext cx="3733797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1634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ight Arrow 10"/>
          <p:cNvSpPr/>
          <p:nvPr/>
        </p:nvSpPr>
        <p:spPr>
          <a:xfrm>
            <a:off x="1706012" y="4298116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551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3417" y="361950"/>
                <a:ext cx="8686800" cy="4648539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3: A student’s height is measured as 60 inches to the nearest inch. What is the maximum and minimum height possible of the student?   </a:t>
                </a: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Let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 be the height of the student,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3417" y="361950"/>
                <a:ext cx="8686800" cy="4648539"/>
              </a:xfrm>
              <a:blipFill rotWithShape="1">
                <a:blip r:embed="rId2"/>
                <a:stretch>
                  <a:fillRect l="-1123" t="-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33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CHANGE EXPRESSED AS A PERCENT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422408" y="1410413"/>
                <a:ext cx="6121392" cy="53546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Greatest Possible Error (GPE)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𝟏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𝒊𝒏𝒄𝒉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𝟎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𝒊𝒏𝒄𝒉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408" y="1410413"/>
                <a:ext cx="6121392" cy="535468"/>
              </a:xfrm>
              <a:prstGeom prst="rect">
                <a:avLst/>
              </a:prstGeom>
              <a:blipFill rotWithShape="1">
                <a:blip r:embed="rId4"/>
                <a:stretch>
                  <a:fillRect l="-995" b="-7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852092" y="1493258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1882736" y="2702116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488849" y="2671784"/>
                <a:ext cx="3733799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Maximum Dimension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𝑮𝑷𝑬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8849" y="2671784"/>
                <a:ext cx="3733799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1631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526521" y="3789163"/>
                <a:ext cx="3733797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Minimum Dimension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𝑮𝑷𝑬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6521" y="3789163"/>
                <a:ext cx="3733797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1631" t="-7692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1882736" y="380129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>
            <a:off x="1064741" y="328968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1624040" y="3266640"/>
                <a:ext cx="5538760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Maximum Dimension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𝟔𝟎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𝟔𝟎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𝒊𝒏𝒄𝒉𝒆𝒔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040" y="3266640"/>
                <a:ext cx="5538760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988" t="-5882" b="-2352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ight Arrow 34"/>
          <p:cNvSpPr/>
          <p:nvPr/>
        </p:nvSpPr>
        <p:spPr>
          <a:xfrm>
            <a:off x="1087915" y="4347392"/>
            <a:ext cx="403264" cy="36977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1658231" y="4324350"/>
                <a:ext cx="5482535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Minimum Dimension =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𝟔𝟎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𝟓𝟗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𝒊𝒏𝒄𝒉𝒆𝒔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231" y="4324350"/>
                <a:ext cx="5482535" cy="400110"/>
              </a:xfrm>
              <a:prstGeom prst="rect">
                <a:avLst/>
              </a:prstGeom>
              <a:blipFill rotWithShape="1">
                <a:blip r:embed="rId8"/>
                <a:stretch>
                  <a:fillRect l="-999" t="-5882" b="-2352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0365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6056</TotalTime>
  <Words>453</Words>
  <Application>Microsoft Office PowerPoint</Application>
  <PresentationFormat>On-screen Show (16:9)</PresentationFormat>
  <Paragraphs>64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Change Expressed as a Percent</vt:lpstr>
      <vt:lpstr>CHANGE EXPRESSED AS A PERCENT</vt:lpstr>
      <vt:lpstr>CHANGE EXPRESSED AS A PERCENT</vt:lpstr>
      <vt:lpstr>CHANGE EXPRESSED AS A PERCENT</vt:lpstr>
      <vt:lpstr>CHANGE EXPRESSED AS A PERCENT</vt:lpstr>
      <vt:lpstr>CHANGE EXPRESSED AS A PERCENT</vt:lpstr>
      <vt:lpstr>CHANGE EXPRESSED AS A PERCENT</vt:lpstr>
      <vt:lpstr>CHANGE EXPRESSED AS A PERCENT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412</cp:revision>
  <dcterms:created xsi:type="dcterms:W3CDTF">2016-10-20T15:06:14Z</dcterms:created>
  <dcterms:modified xsi:type="dcterms:W3CDTF">2016-12-27T16:09:57Z</dcterms:modified>
</cp:coreProperties>
</file>